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4" r:id="rId3"/>
    <p:sldId id="262" r:id="rId4"/>
    <p:sldId id="257" r:id="rId5"/>
    <p:sldId id="258" r:id="rId6"/>
    <p:sldId id="259" r:id="rId7"/>
    <p:sldId id="260" r:id="rId8"/>
    <p:sldId id="265" r:id="rId9"/>
    <p:sldId id="261" r:id="rId10"/>
    <p:sldId id="26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0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flip="none" rotWithShape="1">
          <a:gsLst>
            <a:gs pos="0">
              <a:srgbClr val="B1DDFF"/>
            </a:gs>
            <a:gs pos="100000">
              <a:srgbClr val="B1DDFF">
                <a:lumMod val="64000"/>
                <a:lumOff val="36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12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368300" ty="203200" sx="64000" sy="64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C</a:t>
            </a:r>
          </a:p>
        </p:txBody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14BBA36B-69D7-48E0-8B40-DE9748FE39DD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4260E04-8F94-4002-B140-5446C447B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8167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BA36B-69D7-48E0-8B40-DE9748FE39DD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60E04-8F94-4002-B140-5446C447B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074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BA36B-69D7-48E0-8B40-DE9748FE39DD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60E04-8F94-4002-B140-5446C447B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482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BA36B-69D7-48E0-8B40-DE9748FE39DD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60E04-8F94-4002-B140-5446C447B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3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gradFill flip="none" rotWithShape="1">
          <a:gsLst>
            <a:gs pos="0">
              <a:schemeClr val="bg2">
                <a:tint val="80000"/>
                <a:shade val="100000"/>
                <a:satMod val="300000"/>
              </a:schemeClr>
            </a:gs>
            <a:gs pos="100000">
              <a:srgbClr val="B1DDFF">
                <a:lumMod val="64000"/>
                <a:lumOff val="36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12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68300" ty="203200" sx="64000" sy="64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C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bg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14BBA36B-69D7-48E0-8B40-DE9748FE39DD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4260E04-8F94-4002-B140-5446C447B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1663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BA36B-69D7-48E0-8B40-DE9748FE39DD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60E04-8F94-4002-B140-5446C447B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073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BA36B-69D7-48E0-8B40-DE9748FE39DD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60E04-8F94-4002-B140-5446C447B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678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BA36B-69D7-48E0-8B40-DE9748FE39DD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60E04-8F94-4002-B140-5446C447B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18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BA36B-69D7-48E0-8B40-DE9748FE39DD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60E04-8F94-4002-B140-5446C447B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103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BA36B-69D7-48E0-8B40-DE9748FE39DD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4260E04-8F94-4002-B140-5446C447B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243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rgbClr val="969696"/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12700" dist="381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14BBA36B-69D7-48E0-8B40-DE9748FE39DD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 lang="en-US" sz="1000" kern="12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12700" dist="381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4260E04-8F94-4002-B140-5446C447B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109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4BBA36B-69D7-48E0-8B40-DE9748FE39DD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14667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260E04-8F94-4002-B140-5446C447B08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25528825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Sarah Gorges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110606"/>
            <a:ext cx="9070848" cy="1028657"/>
          </a:xfrm>
        </p:spPr>
        <p:txBody>
          <a:bodyPr>
            <a:normAutofit/>
          </a:bodyPr>
          <a:lstStyle/>
          <a:p>
            <a:r>
              <a:rPr lang="en-US" sz="2000" dirty="0"/>
              <a:t>Digital Painter and Illustrator</a:t>
            </a:r>
          </a:p>
        </p:txBody>
      </p:sp>
    </p:spTree>
    <p:extLst>
      <p:ext uri="{BB962C8B-B14F-4D97-AF65-F5344CB8AC3E}">
        <p14:creationId xmlns:p14="http://schemas.microsoft.com/office/powerpoint/2010/main" val="34410209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197C9E6-4672-4DD0-A530-AE8A4FCCC7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042" y="807741"/>
            <a:ext cx="2150916" cy="247571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ECC866F-41F1-44E9-9F0D-EE187D5492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8944" y="561553"/>
            <a:ext cx="3177948" cy="258688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BBF2DF0-8E2E-4F42-8F82-D5E108F33C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058" y="3708389"/>
            <a:ext cx="2220378" cy="286522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504E960-6E22-4A11-967E-6C8BB746202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44" y="561553"/>
            <a:ext cx="2918614" cy="203274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B90274A-0896-4750-85DA-271F19C9036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408" y="725409"/>
            <a:ext cx="2671444" cy="272499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7464157-7EA6-4006-926B-FC8AA18E579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9" y="2594294"/>
            <a:ext cx="3638981" cy="347293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231E71D-C974-48E3-895E-0DD721340C9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9815" y="3591508"/>
            <a:ext cx="2741666" cy="24757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628ED96-518B-4F71-BB4D-53CA49C45CB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717" y="2967826"/>
            <a:ext cx="3657607" cy="3605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229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9E903-1EC3-47F1-89A3-0F69A1608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3"/>
            <a:ext cx="10058400" cy="5598815"/>
          </a:xfrm>
        </p:spPr>
        <p:txBody>
          <a:bodyPr>
            <a:normAutofit/>
          </a:bodyPr>
          <a:lstStyle/>
          <a:p>
            <a:pPr algn="ctr"/>
            <a:r>
              <a:rPr lang="en-US" sz="7200" dirty="0"/>
              <a:t>Portrait Painter</a:t>
            </a:r>
          </a:p>
        </p:txBody>
      </p:sp>
    </p:spTree>
    <p:extLst>
      <p:ext uri="{BB962C8B-B14F-4D97-AF65-F5344CB8AC3E}">
        <p14:creationId xmlns:p14="http://schemas.microsoft.com/office/powerpoint/2010/main" val="3528034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77062"/>
            <a:ext cx="10058400" cy="96252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6000" i="1" dirty="0"/>
              <a:t>Connections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74558" y="2513753"/>
            <a:ext cx="1024288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dirty="0"/>
              <a:t> </a:t>
            </a:r>
          </a:p>
          <a:p>
            <a:pPr fontAlgn="base"/>
            <a:r>
              <a:rPr lang="en-US" i="1" dirty="0"/>
              <a:t>	Connections</a:t>
            </a:r>
            <a:r>
              <a:rPr lang="en-US" dirty="0"/>
              <a:t> is a series of digital paintings about the relationships I have with my friends. Each of my friendships are different and special. I see each person in a different light than the others. One of the pieces is a self-portrait on how I see myself and the other [7] are of close friends. I want people to be able to know my friends without actually knowing them. I acquired pictures of my friends and myself by asking them for their favorite selfie which often was done by snapchat. I then went on to create a limited color palette that ranges from 6-8 colors that I feel represents their energy and how I see them in my life. Some people are bolder, so more intense colors were used while some people were more chill, so I used desaturated colors. I developed a technique and style that utilizes a charcoal brush with Photoshop's mixing brush tool. The backgrounds were created using a simple image that I feel describes them along with blending modes to create a layered effect that also reflects them. </a:t>
            </a:r>
          </a:p>
        </p:txBody>
      </p:sp>
    </p:spTree>
    <p:extLst>
      <p:ext uri="{BB962C8B-B14F-4D97-AF65-F5344CB8AC3E}">
        <p14:creationId xmlns:p14="http://schemas.microsoft.com/office/powerpoint/2010/main" val="1880774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6977C4C-40E3-49EA-B0A0-4B2E09A5FA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563" y="356394"/>
            <a:ext cx="4389436" cy="6145212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45CDF1C-ADE7-455C-A0A9-85864078C7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250" y="356394"/>
            <a:ext cx="4389437" cy="614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1925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AEC17C6-C9C5-44C5-B613-1E0BF50F2E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285" y="371598"/>
            <a:ext cx="4367715" cy="6114802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4E94E02-E0DE-4ED4-AFD6-C528C91FE3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489" y="371599"/>
            <a:ext cx="4367715" cy="611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6729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D91498C-3431-403F-B904-E07BDFB3A4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616" y="360363"/>
            <a:ext cx="4375829" cy="6126162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045318D-7683-4162-9CFC-D4B58E014D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562" y="360363"/>
            <a:ext cx="4375829" cy="6126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502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88642EE-0094-4BB6-BA3D-4DEF5A1DCA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707" y="368616"/>
            <a:ext cx="4371975" cy="6120767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DB7A569-52C4-43F0-805C-4688139B83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024" y="368616"/>
            <a:ext cx="4371976" cy="6120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3282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88FA5-9A6D-4540-97FD-6D20019AD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3"/>
            <a:ext cx="10058400" cy="5347145"/>
          </a:xfrm>
        </p:spPr>
        <p:txBody>
          <a:bodyPr>
            <a:normAutofit/>
          </a:bodyPr>
          <a:lstStyle/>
          <a:p>
            <a:pPr algn="ctr"/>
            <a:r>
              <a:rPr lang="en-US" sz="7200" dirty="0"/>
              <a:t>Illustrations</a:t>
            </a:r>
          </a:p>
        </p:txBody>
      </p:sp>
    </p:spTree>
    <p:extLst>
      <p:ext uri="{BB962C8B-B14F-4D97-AF65-F5344CB8AC3E}">
        <p14:creationId xmlns:p14="http://schemas.microsoft.com/office/powerpoint/2010/main" val="42928280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058651B-4EE2-41CE-9CA3-0C2E77817A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8380" y="384398"/>
            <a:ext cx="2808740" cy="3932237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11217C1-E93A-4642-873F-C7BE76CCBA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00" y="3758976"/>
            <a:ext cx="3800475" cy="27146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E965EDC-E742-49B9-9F76-C43994FBFF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6890" y="2541365"/>
            <a:ext cx="2621490" cy="39322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3505210-684A-4449-8D73-A8E34A8F96B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478" y="384399"/>
            <a:ext cx="2808740" cy="393223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D0667E3-6848-417B-8DA4-18A74BBAF177}"/>
              </a:ext>
            </a:extLst>
          </p:cNvPr>
          <p:cNvSpPr txBox="1"/>
          <p:nvPr/>
        </p:nvSpPr>
        <p:spPr>
          <a:xfrm>
            <a:off x="419537" y="1132259"/>
            <a:ext cx="341694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Animal</a:t>
            </a:r>
          </a:p>
          <a:p>
            <a:pPr algn="ctr"/>
            <a:r>
              <a:rPr lang="en-US" sz="3600" dirty="0"/>
              <a:t>Holiday</a:t>
            </a:r>
          </a:p>
          <a:p>
            <a:pPr algn="ctr"/>
            <a:r>
              <a:rPr lang="en-US" sz="3600" dirty="0"/>
              <a:t>Cards</a:t>
            </a:r>
          </a:p>
        </p:txBody>
      </p:sp>
    </p:spTree>
    <p:extLst>
      <p:ext uri="{BB962C8B-B14F-4D97-AF65-F5344CB8AC3E}">
        <p14:creationId xmlns:p14="http://schemas.microsoft.com/office/powerpoint/2010/main" val="4988573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913DB040-6816-4415-960D-8178C785755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213</TotalTime>
  <Words>13</Words>
  <Application>Microsoft Office PowerPoint</Application>
  <PresentationFormat>Widescreen</PresentationFormat>
  <Paragraphs>10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Century Gothic</vt:lpstr>
      <vt:lpstr>Savon</vt:lpstr>
      <vt:lpstr>Sarah Gorges</vt:lpstr>
      <vt:lpstr>Portrait Painter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Illustrations</vt:lpstr>
      <vt:lpstr>PowerPoint Presentation</vt:lpstr>
      <vt:lpstr>PowerPoint Presentation</vt:lpstr>
    </vt:vector>
  </TitlesOfParts>
  <Company>Bowling Green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Sarah Gorges</dc:title>
  <dc:creator>Sarah Gorges</dc:creator>
  <cp:lastModifiedBy>Sarah Marie Gorges</cp:lastModifiedBy>
  <cp:revision>10</cp:revision>
  <dcterms:created xsi:type="dcterms:W3CDTF">2018-09-05T20:09:52Z</dcterms:created>
  <dcterms:modified xsi:type="dcterms:W3CDTF">2018-09-10T00:16:02Z</dcterms:modified>
</cp:coreProperties>
</file>