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8CEF-0F7C-4965-9953-36DC8F5F4E44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7763-7B9A-48ED-A079-843B37CD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70" y="0"/>
            <a:ext cx="9111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2326.WAV">
            <a:hlinkClick r:id="" action="ppaction://media"/>
          </p:cNvPr>
          <p:cNvPicPr>
            <a:picLocks noRot="1" noChangeAspect="1"/>
          </p:cNvPicPr>
          <p:nvPr>
            <a:wavAudioFile r:embed="rId1" name="~PP2326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6400800"/>
            <a:ext cx="123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Wordle.net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456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2010-08-25T00:36:25Z</dcterms:created>
  <dcterms:modified xsi:type="dcterms:W3CDTF">2010-08-30T13:06:51Z</dcterms:modified>
</cp:coreProperties>
</file>